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2" r:id="rId5"/>
    <p:sldId id="260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9/25/2022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B61EE44A-F5C8-4FC7-98AD-8F85B74AFBA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9/25/2022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4" tIns="48327" rIns="96654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70AD9CA6-9EFF-403A-A7FD-4D0B332187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7D7C9-9DF7-40C8-AC5C-646FFA3FE147}" type="datetime1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82CB-980D-4A86-8A2A-B160EE63E3F6}" type="datetime1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26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82CB-980D-4A86-8A2A-B160EE63E3F6}" type="datetime1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1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682CB-980D-4A86-8A2A-B160EE63E3F6}" type="datetime1">
              <a:rPr lang="en-US" smtClean="0"/>
              <a:t>9/25/2022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9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51C2-273B-43AA-BE83-FEF2AB425221}" type="datetime1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96EA-A6F5-4EFC-98E4-6F612341E8C3}" type="datetime1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0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DEB7-DCD1-4B9C-BAB5-FA90CD0BC73F}" type="datetime1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3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38BB3-6E1F-4922-9305-AC78298A128D}" type="datetime1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6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E7BF1-677E-4246-A6F6-9720786C0E45}" type="datetime1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39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5067C-D94E-43B6-8EFE-78F1EEB48FA4}" type="datetime1">
              <a:rPr lang="en-US" smtClean="0"/>
              <a:t>9/25/2022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86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DC0BC-D031-4E31-A2E6-E9326522F023}" type="datetime1">
              <a:rPr lang="en-US" smtClean="0"/>
              <a:t>9/25/2022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53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06898-F2AF-48C0-8B3D-DEEC6A526192}" type="datetime1">
              <a:rPr lang="en-US" smtClean="0"/>
              <a:t>9/25/2022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6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94C-5CF5-4B44-86E9-C858AB0C3C67}" type="datetime1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5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9F1682CB-980D-4A86-8A2A-B160EE63E3F6}" type="datetime1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1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F1682CB-980D-4A86-8A2A-B160EE63E3F6}" type="datetime1">
              <a:rPr lang="en-US" smtClean="0"/>
              <a:t>9/25/2022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9E4F1CF0-AAC3-4F26-9AD8-A61E05439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627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2514600"/>
            <a:ext cx="7526338" cy="923330"/>
          </a:xfrm>
          <a:effectLst/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What Is The Invitation?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7" y="709752"/>
            <a:ext cx="7524003" cy="707886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The Invitation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86280"/>
            <a:ext cx="8458199" cy="3003899"/>
          </a:xfrm>
          <a:effectLst/>
        </p:spPr>
        <p:txBody>
          <a:bodyPr>
            <a:spAutoFit/>
          </a:bodyPr>
          <a:lstStyle/>
          <a:p>
            <a:r>
              <a:rPr lang="en-US" sz="2800" baseline="0" dirty="0"/>
              <a:t>Not eloquence or flowery oratory.</a:t>
            </a:r>
            <a:br>
              <a:rPr lang="en-US" sz="2800" baseline="0" dirty="0"/>
            </a:br>
            <a:r>
              <a:rPr lang="en-US" sz="2800" baseline="0" dirty="0"/>
              <a:t>1 Corinthians 2:1</a:t>
            </a:r>
          </a:p>
          <a:p>
            <a:r>
              <a:rPr lang="en-US" sz="2800" baseline="0" dirty="0"/>
              <a:t>Not “death bed tales and graveyard yarns.”</a:t>
            </a:r>
            <a:r>
              <a:rPr lang="en-US" sz="2800" dirty="0"/>
              <a:t> </a:t>
            </a:r>
            <a:r>
              <a:rPr lang="en-US" sz="2800" baseline="0" dirty="0"/>
              <a:t>cf. Acts 2:37; 16:29-30; Acts 24:25</a:t>
            </a:r>
          </a:p>
          <a:p>
            <a:r>
              <a:rPr lang="en-US" sz="2800" dirty="0"/>
              <a:t>N</a:t>
            </a:r>
            <a:r>
              <a:rPr lang="en-US" sz="2800" baseline="0" dirty="0"/>
              <a:t>ot determined by the “amens.”</a:t>
            </a:r>
            <a:br>
              <a:rPr lang="en-US" sz="2800" baseline="0" dirty="0"/>
            </a:br>
            <a:r>
              <a:rPr lang="en-US" sz="2800" baseline="0" dirty="0"/>
              <a:t>Acts 7; 13:16-50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7" y="709752"/>
            <a:ext cx="7524003" cy="707886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The Invitation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270" y="2675528"/>
            <a:ext cx="8205604" cy="3619452"/>
          </a:xfrm>
          <a:effectLst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baseline="0" dirty="0">
                <a:solidFill>
                  <a:srgbClr val="FF0000"/>
                </a:solidFill>
              </a:rPr>
              <a:t>What, then, is the invitation?</a:t>
            </a:r>
            <a:endParaRPr lang="en-US" sz="4000" baseline="0" dirty="0"/>
          </a:p>
          <a:p>
            <a:r>
              <a:rPr lang="en-US" sz="2800" dirty="0"/>
              <a:t>Peter told people what to do and why; and the consequences if they did not.</a:t>
            </a:r>
            <a:br>
              <a:rPr lang="en-US" sz="2800" dirty="0"/>
            </a:br>
            <a:r>
              <a:rPr lang="en-US" sz="2800" baseline="0" dirty="0"/>
              <a:t>Acts 2:36-41 and Acts 3:13-26; cf. Mark 16:16; Acts 24:25</a:t>
            </a:r>
          </a:p>
          <a:p>
            <a:r>
              <a:rPr lang="en-US" sz="2800" baseline="0" dirty="0"/>
              <a:t>There is power (Romans 1:16) and terror </a:t>
            </a:r>
            <a:br>
              <a:rPr lang="en-US" sz="2800" baseline="0" dirty="0"/>
            </a:br>
            <a:r>
              <a:rPr lang="en-US" sz="2800" baseline="0" dirty="0"/>
              <a:t>(</a:t>
            </a:r>
            <a:r>
              <a:rPr lang="en-US" sz="2800" dirty="0"/>
              <a:t>2 Corinthians 5:11) </a:t>
            </a:r>
            <a:r>
              <a:rPr lang="en-US" sz="2800" baseline="0" dirty="0"/>
              <a:t>in the gospel.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7" y="709752"/>
            <a:ext cx="7524003" cy="707886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The Invitation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57400"/>
            <a:ext cx="8839200" cy="4724370"/>
          </a:xfrm>
          <a:effectLst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baseline="0" dirty="0">
                <a:solidFill>
                  <a:srgbClr val="FF0000"/>
                </a:solidFill>
              </a:rPr>
              <a:t>What, then, is the invitation?</a:t>
            </a:r>
            <a:endParaRPr lang="en-US" sz="3600" baseline="0" dirty="0"/>
          </a:p>
          <a:p>
            <a:pPr marL="624078" indent="-514350"/>
            <a:r>
              <a:rPr lang="en-US" sz="2400" baseline="0" dirty="0"/>
              <a:t>Lead souls to respond to God’s saving grace.</a:t>
            </a:r>
          </a:p>
          <a:p>
            <a:pPr marL="624078" indent="-514350"/>
            <a:r>
              <a:rPr lang="en-US" sz="2400" baseline="0" dirty="0"/>
              <a:t>Build faith in Christ and in </a:t>
            </a:r>
            <a:r>
              <a:rPr lang="en-US" sz="2400" dirty="0"/>
              <a:t>Hi</a:t>
            </a:r>
            <a:r>
              <a:rPr lang="en-US" sz="2400" baseline="0" dirty="0"/>
              <a:t>s word.</a:t>
            </a:r>
          </a:p>
          <a:p>
            <a:pPr marL="624078" indent="-514350"/>
            <a:r>
              <a:rPr lang="en-US" sz="2400" baseline="0" dirty="0"/>
              <a:t>Convict men of sin and tell them of its remedy and retribution.</a:t>
            </a:r>
          </a:p>
          <a:p>
            <a:pPr marL="624078" indent="-514350"/>
            <a:r>
              <a:rPr lang="en-US" sz="2400" baseline="0" dirty="0"/>
              <a:t>Strongly urge them to obey the direct demands of obedience – faith, repentance, confession, and baptism. Acts 8:12, 35-36; 16:32-33</a:t>
            </a:r>
          </a:p>
          <a:p>
            <a:pPr marL="624078" indent="-514350"/>
            <a:r>
              <a:rPr lang="en-US" sz="2400" baseline="0" dirty="0"/>
              <a:t>Tell them what awaits them if they do not obey the truth. 2 Thessalonians 1:8; Romans 2:6-9; 1 Peter 4:17-18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7" y="709752"/>
            <a:ext cx="7524003" cy="707886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The Invitation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438" y="2502151"/>
            <a:ext cx="8534401" cy="3834896"/>
          </a:xfrm>
          <a:effectLst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baseline="0" dirty="0">
                <a:solidFill>
                  <a:srgbClr val="FF0000"/>
                </a:solidFill>
              </a:rPr>
              <a:t>What, then, is the invitation?</a:t>
            </a:r>
            <a:endParaRPr lang="en-US" sz="3600" baseline="0" dirty="0">
              <a:solidFill>
                <a:srgbClr val="FF0000"/>
              </a:solidFill>
            </a:endParaRPr>
          </a:p>
          <a:p>
            <a:r>
              <a:rPr lang="en-US" sz="2400" baseline="0" dirty="0"/>
              <a:t>Preach the truth.</a:t>
            </a:r>
          </a:p>
          <a:p>
            <a:r>
              <a:rPr lang="en-US" sz="2400" baseline="0" dirty="0"/>
              <a:t>Press it into the hearts of men and lovingly insist that they obey it.</a:t>
            </a:r>
            <a:br>
              <a:rPr lang="en-US" sz="2400" baseline="0" dirty="0"/>
            </a:br>
            <a:endParaRPr lang="en-US" sz="2400" baseline="0" dirty="0"/>
          </a:p>
          <a:p>
            <a:r>
              <a:rPr lang="en-US" sz="2400" baseline="0" dirty="0"/>
              <a:t>Decision!</a:t>
            </a:r>
          </a:p>
          <a:p>
            <a:r>
              <a:rPr lang="en-US" sz="2400" baseline="0" dirty="0"/>
              <a:t>God will give the increase (1 Corinthians 3:7), and you will be pure from the blood of all men</a:t>
            </a:r>
            <a:r>
              <a:rPr lang="en-US" sz="2400" dirty="0"/>
              <a:t> (Acts 20:26).</a:t>
            </a:r>
            <a:endParaRPr lang="en-US" sz="2400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F1CF0-AAC3-4F26-9AD8-A61E0543989F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1339</TotalTime>
  <Words>259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2</vt:lpstr>
      <vt:lpstr>Quotable</vt:lpstr>
      <vt:lpstr>What Is The Invitation? </vt:lpstr>
      <vt:lpstr>The Invitation</vt:lpstr>
      <vt:lpstr>The Invitation</vt:lpstr>
      <vt:lpstr>The Invitation</vt:lpstr>
      <vt:lpstr>The Invitation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Invitation (2)</dc:title>
  <dc:creator>Micky Galloway</dc:creator>
  <cp:lastModifiedBy>Richard Lidh</cp:lastModifiedBy>
  <cp:revision>16</cp:revision>
  <cp:lastPrinted>2022-09-26T02:48:03Z</cp:lastPrinted>
  <dcterms:created xsi:type="dcterms:W3CDTF">2016-09-25T02:04:46Z</dcterms:created>
  <dcterms:modified xsi:type="dcterms:W3CDTF">2022-09-26T02:48:26Z</dcterms:modified>
</cp:coreProperties>
</file>